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embeddedFontLs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Roboto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56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57437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6fc67e94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6fc67e940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86fc67e940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6fc67e94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6fc67e940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86fc67e940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6fc67e94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86fc67e940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86fc67e940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0" name="Google Shape;230;g86fc67e940_0_4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6fc67e94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6fc67e940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86fc67e940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6fc67e94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86fc67e940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86fc67e940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7" name="Google Shape;247;g86fc67e940_0_6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1397c45a9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71397c45a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6fc67e940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86fc67e94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6fc67e94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86fc67e940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86fc67e940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82" name="Google Shape;282;g86fc67e940_0_8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6fc67e94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6fc67e940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86fc67e940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6fc67e94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6fc67e94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86fc67e94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6fc67e94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6fc67e940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86fc67e940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6fc67e940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6fc67e940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86fc67e940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6fc67e94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6fc67e94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86fc67e94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6fc67e94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6fc67e940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86fc67e940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6fc67e940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86fc67e94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6fc67e94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6fc67e940_0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86fc67e940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6fc67e940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g86fc67e940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86fc67e940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54" name="Google Shape;354;g86fc67e940_0_16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6fc67e940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86fc67e94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6fc67e940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86fc67e94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6fc67e940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g86fc67e940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86fc67e940_0_1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378" name="Google Shape;378;g86fc67e940_0_17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6fc67e94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6fc67e940_0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86fc67e940_0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6fc67e94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86fc67e940_0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86fc67e940_0_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7149088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87149088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87149088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6fc67e94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86fc67e940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86fc67e940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7149088c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87149088cd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87149088c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7149088c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7149088cd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87149088cd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7149088c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g87149088cd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87149088cd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7149088c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87149088cd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87149088cd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f85fa95e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7f85fa95ef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7f85fa95ef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397c45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397c45a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1397c45a9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71397c45a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g71397c45a9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71397c45a9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466" name="Google Shape;466;g71397c45a9_0_2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87149088c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87149088cd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87149088cd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7149088c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87149088cd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87149088cd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7149088c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7149088cd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87149088cd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7149088c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g87149088cd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87149088cd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87149088c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87149088cd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87149088cd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87149088c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87149088cd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87149088cd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28" name="Google Shape;52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40" name="Google Shape;54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4" name="Google Shape;174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6fc67e94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6fc67e940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86fc67e940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6fc67e94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86fc67e940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86fc67e94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0" name="Google Shape;190;g86fc67e940_0_1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6fc67e94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86fc67e940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86fc67e940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98" name="Google Shape;198;g86fc67e940_0_1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6fc67e94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86fc67e940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86fc67e940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5" name="Google Shape;205;g86fc67e940_0_2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versions.as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 dirty="0"/>
              <a:t>PHP web development </a:t>
            </a:r>
            <a:r>
              <a:rPr lang="en-US" dirty="0" smtClean="0"/>
              <a:t>2020/2021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JavaScript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/>
              <a:t>intro</a:t>
            </a:r>
            <a:endParaRPr sz="50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JavaScript</a:t>
            </a:r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JavaScript is a scripting language that is run by the JavaScript engine of a web browser and controls the operation of the browser. </a:t>
            </a: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Can control DOM events</a:t>
            </a: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Can traverse and create HTML elements</a:t>
            </a: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Can modify DOM tree </a:t>
            </a: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Can access and/or modify browser`s cookies</a:t>
            </a: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Can perform </a:t>
            </a:r>
            <a:r>
              <a:rPr lang="en-US"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asynchronous</a:t>
            </a: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request, best known as AJAX</a:t>
            </a: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can/not/ JavaScript Do?</a:t>
            </a:r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JavaScript</a:t>
            </a:r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turn off JavaScript on your browser and see what happens …..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can/not/ JavaScript Do?</a:t>
            </a: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/>
        </p:nvSpPr>
        <p:spPr>
          <a:xfrm>
            <a:off x="4327050" y="2190225"/>
            <a:ext cx="3537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JavaScript in time</a:t>
            </a:r>
            <a:endParaRPr sz="3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JavaScript</a:t>
            </a:r>
            <a:endParaRPr/>
          </a:p>
        </p:txBody>
      </p:sp>
      <p:sp>
        <p:nvSpPr>
          <p:cNvPr id="239" name="Google Shape;239;p25"/>
          <p:cNvSpPr txBox="1">
            <a:spLocks noGrp="1"/>
          </p:cNvSpPr>
          <p:nvPr>
            <p:ph type="body" idx="1"/>
          </p:nvPr>
        </p:nvSpPr>
        <p:spPr>
          <a:xfrm>
            <a:off x="4795925" y="1353867"/>
            <a:ext cx="7199411" cy="5208858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 smtClean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 smtClean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 smtClean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 smtClean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 smtClean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Then </a:t>
            </a:r>
            <a:r>
              <a:rPr lang="en-US" sz="20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ECMA Script </a:t>
            </a:r>
            <a:r>
              <a:rPr lang="en-US" sz="200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2019, 2020, 2021</a:t>
            </a:r>
            <a:r>
              <a:rPr lang="en-US" sz="20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……etc.</a:t>
            </a:r>
            <a:endParaRPr lang="en-US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JavaScript in time</a:t>
            </a:r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42" name="Google Shape;242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925" y="1353875"/>
            <a:ext cx="6872200" cy="467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/>
        </p:nvSpPr>
        <p:spPr>
          <a:xfrm>
            <a:off x="4327050" y="2190225"/>
            <a:ext cx="3537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6"/>
                </a:solidFill>
              </a:rPr>
              <a:t>How to add JS to your projects?</a:t>
            </a:r>
            <a:endParaRPr sz="2400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56" name="Google Shape;256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How to add JS to ….</a:t>
            </a:r>
            <a:endParaRPr/>
          </a:p>
        </p:txBody>
      </p:sp>
      <p:sp>
        <p:nvSpPr>
          <p:cNvPr id="257" name="Google Shape;257;p2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58" name="Google Shape;258;p27"/>
          <p:cNvSpPr txBox="1"/>
          <p:nvPr/>
        </p:nvSpPr>
        <p:spPr>
          <a:xfrm>
            <a:off x="914400" y="1428002"/>
            <a:ext cx="10363200" cy="49692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US" sz="18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script type="text/javascript"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alert('Hello JavaScript!');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US" sz="18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Script in the head element</a:t>
            </a:r>
            <a:endParaRPr sz="24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Saving uploaded file</a:t>
            </a:r>
            <a:endParaRPr/>
          </a:p>
        </p:txBody>
      </p:sp>
      <p:sp>
        <p:nvSpPr>
          <p:cNvPr id="266" name="Google Shape;266;p2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67" name="Google Shape;267;p28"/>
          <p:cNvSpPr txBox="1"/>
          <p:nvPr/>
        </p:nvSpPr>
        <p:spPr>
          <a:xfrm>
            <a:off x="914400" y="1950400"/>
            <a:ext cx="10363200" cy="1359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&lt;script type="text/javascript"&gt;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//js script goes here;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External files linked in the head element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" name="Google Shape;268;p28"/>
          <p:cNvSpPr txBox="1"/>
          <p:nvPr/>
        </p:nvSpPr>
        <p:spPr>
          <a:xfrm>
            <a:off x="977600" y="4699300"/>
            <a:ext cx="10363200" cy="543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src="path/to/your/js/file/here"</a:t>
            </a: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type="text/javascript"&gt;&lt;/script&gt;</a:t>
            </a:r>
            <a:endParaRPr sz="18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Script in the body element</a:t>
            </a:r>
            <a:endParaRPr sz="24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Saving uploaded file</a:t>
            </a:r>
            <a:endParaRPr/>
          </a:p>
        </p:txBody>
      </p: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76" name="Google Shape;276;p29"/>
          <p:cNvSpPr txBox="1"/>
          <p:nvPr/>
        </p:nvSpPr>
        <p:spPr>
          <a:xfrm>
            <a:off x="914400" y="1950400"/>
            <a:ext cx="10363200" cy="1359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&lt;script type="text/javascript"&gt;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//js script goes here;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External files linked before the closing body tag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" name="Google Shape;277;p29"/>
          <p:cNvSpPr txBox="1"/>
          <p:nvPr/>
        </p:nvSpPr>
        <p:spPr>
          <a:xfrm>
            <a:off x="977600" y="4699300"/>
            <a:ext cx="10363200" cy="1048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src="path/to/your/js/file/here"</a:t>
            </a: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type="text/javascript"&gt;&lt;/script&gt;</a:t>
            </a:r>
            <a:endParaRPr sz="18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/>
        </p:nvSpPr>
        <p:spPr>
          <a:xfrm>
            <a:off x="4327050" y="2190225"/>
            <a:ext cx="3537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/>
                </a:solidFill>
              </a:rPr>
              <a:t>JS syntax</a:t>
            </a:r>
            <a:endParaRPr sz="2400" b="1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Variables and function names are Case-sensitive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Every declaration should end with 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Whitespace/tab is ignored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JS code can be carried over to a new line for better readability under certain conditions. / JS will try to add ; if he considers that they are missing☺ /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1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2" name="Google Shape;292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Resources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Projects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Development Tools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What can/not/ JavaScript Do?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JS up to now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How to add JS to your projects?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JS syntax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Data types and variables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JS specials - NaN, undefined, Null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Hoisting</a:t>
            </a:r>
            <a:endParaRPr sz="2400"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Basic rules for naming variables</a:t>
            </a:r>
            <a:endParaRPr sz="24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Can contain letters, numbers, _, $ / don't confuse it with $ in PHP /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Cannot start with a number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Variable names are case-sensitive.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There is no limit to the number of characters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but still DO NOT name them this way - theManOfTheGameThatPlayedTheDayBeforeYesterday! :))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There are special words in JS that cannot be used as variable names - new, this, etc.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0" name="Google Shape;300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Basic rules for naming variables</a:t>
            </a:r>
            <a:endParaRPr sz="24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6. More popular for JS is the camel casing (taxRate)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	if you use underscore for word separation -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be consistent in your code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	do not mixed both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3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8" name="Google Shape;308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Basic rules - comments</a:t>
            </a:r>
            <a:endParaRPr sz="24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/*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Block comments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*/</a:t>
            </a:r>
            <a:endParaRPr sz="1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Single-line comments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Single-line comments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Single-line comments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6" name="Google Shape;316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Everything in JavaScript is a predefined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is a JS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is a JS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array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is a JS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object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is a JS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Every JS object comes with a predefined behaviour - a set of methods/functions and properties that can be used to write JS programs.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5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4" name="Google Shape;324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Everything in JavaScript is a predefined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Often will get an error that says </a:t>
            </a:r>
            <a:r>
              <a:rPr lang="en-US" sz="2400" i="1">
                <a:latin typeface="Arial"/>
                <a:ea typeface="Arial"/>
                <a:cs typeface="Arial"/>
                <a:sym typeface="Arial"/>
              </a:rPr>
              <a:t>… is not a function ...</a:t>
            </a:r>
            <a:endParaRPr sz="2400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If you`ve written the function correctly /no syntax mistake/ that will definitely mean that you are trying to use a function that do not belong to the type of object you have - a function that belongs to a string object and not to a number object for example!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2" name="Google Shape;332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 is a global JavaScript object, that refers to browser window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alert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window`s method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Syntax</a:t>
            </a: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40" name="Google Shape;340;p37"/>
          <p:cNvSpPr txBox="1"/>
          <p:nvPr/>
        </p:nvSpPr>
        <p:spPr>
          <a:xfrm>
            <a:off x="670125" y="1851275"/>
            <a:ext cx="10363200" cy="586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window.</a:t>
            </a:r>
            <a:r>
              <a:rPr lang="en-US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 "This is a test of the alert method " ) ;</a:t>
            </a:r>
            <a:r>
              <a:rPr lang="en-US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F2A818"/>
                </a:solidFill>
              </a:rPr>
              <a:t>Notice You can omit window, because it is a global object, when calling its alert method </a:t>
            </a:r>
            <a:endParaRPr sz="1800" i="1">
              <a:solidFill>
                <a:srgbClr val="F2A818"/>
              </a:solidFill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743250" y="3467100"/>
            <a:ext cx="10363200" cy="586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 "This is a test of the alert method " ) ;</a:t>
            </a:r>
            <a:r>
              <a:rPr lang="en-US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i="1">
              <a:solidFill>
                <a:srgbClr val="F2A818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How to call JS object method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window.alert()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How to use JS object property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alert(window.location)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will print the URL of the current open page</a:t>
            </a:r>
            <a:endParaRPr sz="2400" i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location is a window property</a:t>
            </a:r>
            <a:endParaRPr sz="2400" i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8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9" name="Google Shape;349;p3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/>
        </p:nvSpPr>
        <p:spPr>
          <a:xfrm>
            <a:off x="4327050" y="2190225"/>
            <a:ext cx="3537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/>
                </a:solidFill>
              </a:rPr>
              <a:t>JS variables</a:t>
            </a:r>
            <a:endParaRPr sz="2400" b="1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decarning the variable, its subsequent use is without var!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variables</a:t>
            </a:r>
            <a:endParaRPr/>
          </a:p>
        </p:txBody>
      </p:sp>
      <p:sp>
        <p:nvSpPr>
          <p:cNvPr id="363" name="Google Shape;363;p4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64" name="Google Shape;364;p40"/>
          <p:cNvSpPr txBox="1"/>
          <p:nvPr/>
        </p:nvSpPr>
        <p:spPr>
          <a:xfrm>
            <a:off x="670125" y="1851275"/>
            <a:ext cx="10363200" cy="7812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subtotal; // declares one variable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0678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investment, interestRate, years; // declares three variables 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Declaring a variable and setting a value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F2A818"/>
                </a:solidFill>
              </a:rPr>
              <a:t> </a:t>
            </a:r>
            <a:endParaRPr sz="1800" i="1">
              <a:solidFill>
                <a:srgbClr val="F2A818"/>
              </a:solidFill>
            </a:endParaRPr>
          </a:p>
        </p:txBody>
      </p:sp>
      <p:sp>
        <p:nvSpPr>
          <p:cNvPr id="365" name="Google Shape;365;p40"/>
          <p:cNvSpPr txBox="1"/>
          <p:nvPr/>
        </p:nvSpPr>
        <p:spPr>
          <a:xfrm>
            <a:off x="743250" y="3467100"/>
            <a:ext cx="10363200" cy="88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subtotal = 74.00, salesTax;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salesTax = subtotal *.1; //subtotal = 74.00, salesTax = 7.4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i="1">
              <a:solidFill>
                <a:srgbClr val="F2A818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a value with an expression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variables</a:t>
            </a:r>
            <a:endParaRPr/>
          </a:p>
        </p:txBody>
      </p:sp>
      <p:sp>
        <p:nvSpPr>
          <p:cNvPr id="372" name="Google Shape;372;p4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73" name="Google Shape;373;p41"/>
          <p:cNvSpPr txBox="1"/>
          <p:nvPr/>
        </p:nvSpPr>
        <p:spPr>
          <a:xfrm>
            <a:off x="763075" y="1732775"/>
            <a:ext cx="10363200" cy="7647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subtotal = 74.95; //subtotal = 74.95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subtotal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+= 20.00; // subtotal = 94.95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i="1">
              <a:solidFill>
                <a:srgbClr val="F2A81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400225" y="2200100"/>
            <a:ext cx="3409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/>
          <p:nvPr/>
        </p:nvSpPr>
        <p:spPr>
          <a:xfrm>
            <a:off x="4327050" y="2190225"/>
            <a:ext cx="3537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/>
                </a:solidFill>
              </a:rPr>
              <a:t>JS datatypes</a:t>
            </a:r>
            <a:endParaRPr sz="2400" b="1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Datatypes in JS 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Like in PHP, we do not explicitly declare the type of data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that the variable will store.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value we give to the variable can be of type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Integer 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Fractional number - float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Array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Boolean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NULL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3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8" name="Google Shape;388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Datatypes in JS 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Specific for JS are undefined and NaN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4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6" name="Google Shape;396;p4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Operators in JS 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only difference from PHP is the behaviour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of + operator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5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4" name="Google Shape;404;p4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11" name="Google Shape;411;p4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operators</a:t>
            </a:r>
            <a:endParaRPr/>
          </a:p>
        </p:txBody>
      </p:sp>
      <p:sp>
        <p:nvSpPr>
          <p:cNvPr id="412" name="Google Shape;412;p4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13" name="Google Shape;413;p46"/>
          <p:cNvSpPr txBox="1"/>
          <p:nvPr/>
        </p:nvSpPr>
        <p:spPr>
          <a:xfrm>
            <a:off x="914400" y="2161376"/>
            <a:ext cx="10363200" cy="2039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console.log( 1 + 1 ) //results is 2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 ‘1’ + ‘1’ ) //results is 11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 ‘1’ + 1 ) //results is 11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4" name="Google Shape;414;p46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21" name="Google Shape;421;p4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operators</a:t>
            </a:r>
            <a:endParaRPr/>
          </a:p>
        </p:txBody>
      </p:sp>
      <p:sp>
        <p:nvSpPr>
          <p:cNvPr id="422" name="Google Shape;422;p4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23" name="Google Shape;423;p47"/>
          <p:cNvSpPr txBox="1"/>
          <p:nvPr/>
        </p:nvSpPr>
        <p:spPr>
          <a:xfrm>
            <a:off x="914400" y="2161375"/>
            <a:ext cx="10363200" cy="1267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subtotal = 74.95, salesTax; // subtotal = 74.95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067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salesTax = subtotal * . 1; //salesTax = 7.495000000000001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47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7"/>
          <p:cNvSpPr txBox="1"/>
          <p:nvPr/>
        </p:nvSpPr>
        <p:spPr>
          <a:xfrm>
            <a:off x="961300" y="1446925"/>
            <a:ext cx="103164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Be careful when using JavaScript for calculations with a floating-point numbers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parselnt () &amp; parseFloat ()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parseInt (string)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Converts a string to an integer and returns the resulting value.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If the string is not convertable to a number, returns 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NaN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parseFloat (string)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Converts a string to a float and returns the resulting value.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If the string is not convertable to a float, returns NaN.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NaN = not a number</a:t>
            </a:r>
            <a:endParaRPr sz="24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8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3" name="Google Shape;433;p4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40" name="Google Shape;440;p4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operators</a:t>
            </a:r>
            <a:endParaRPr/>
          </a:p>
        </p:txBody>
      </p:sp>
      <p:sp>
        <p:nvSpPr>
          <p:cNvPr id="441" name="Google Shape;441;p4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442" name="Google Shape;442;p49"/>
          <p:cNvSpPr txBox="1"/>
          <p:nvPr/>
        </p:nvSpPr>
        <p:spPr>
          <a:xfrm>
            <a:off x="914400" y="2161375"/>
            <a:ext cx="10363200" cy="1267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subtotal = ‘74.95’; // string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067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subtotal = +subtotal + 10; //84.95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3" name="Google Shape;443;p49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9"/>
          <p:cNvSpPr txBox="1"/>
          <p:nvPr/>
        </p:nvSpPr>
        <p:spPr>
          <a:xfrm>
            <a:off x="937800" y="1427100"/>
            <a:ext cx="103164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Fastest way to convert a string to a number/to cast to a number is to use +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0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typeof()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typeof( var )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check the variable type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2" name="Google Shape;452;p5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59" name="Google Shape;459;p5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typeof( var )</a:t>
            </a:r>
            <a:endParaRPr/>
          </a:p>
        </p:txBody>
      </p:sp>
      <p:sp>
        <p:nvSpPr>
          <p:cNvPr id="460" name="Google Shape;460;p5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461" name="Google Shape;461;p51"/>
          <p:cNvSpPr txBox="1"/>
          <p:nvPr/>
        </p:nvSpPr>
        <p:spPr>
          <a:xfrm>
            <a:off x="767975" y="1380575"/>
            <a:ext cx="10509600" cy="4050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x = 5;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console.log(typeof(x)); // number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 // 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= new Number(5);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console.log(typeof(x)); // object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 // Number {}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= null;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console.log(typeof(x)); // object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= undefined;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console.log(typeof(x)); // undefined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$_FILES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MDN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Murach’s JavaScript, Nth Edition, Training &amp; Reference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Murach’s JavaScript and jQuery, Nth Edition, Training &amp; Reference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Beyond jQuery, Ray Nicholus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69" name="Google Shape;169;p16" descr="c2afc7bb020efc911dd66776b515a3fb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400" y="2011975"/>
            <a:ext cx="28575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 txBox="1"/>
          <p:nvPr/>
        </p:nvSpPr>
        <p:spPr>
          <a:xfrm>
            <a:off x="4330850" y="2243425"/>
            <a:ext cx="34983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hoisting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hoisting</a:t>
            </a:r>
            <a:endParaRPr/>
          </a:p>
        </p:txBody>
      </p:sp>
      <p:sp>
        <p:nvSpPr>
          <p:cNvPr id="475" name="Google Shape;475;p5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Hoisting is JavaScript's default behavior of moving declarations to the top.</a:t>
            </a: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Declarations are Hoisted</a:t>
            </a:r>
            <a:endParaRPr sz="17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JavaScript, a variable can be declared after it has been used.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other words; a variable can be used before it has been declared.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600"/>
              </a:spcAft>
              <a:buNone/>
            </a:pP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hoisting</a:t>
            </a:r>
            <a:endParaRPr/>
          </a:p>
        </p:txBody>
      </p:sp>
      <p:sp>
        <p:nvSpPr>
          <p:cNvPr id="477" name="Google Shape;477;p5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84" name="Google Shape;484;p5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hoisting</a:t>
            </a:r>
            <a:endParaRPr/>
          </a:p>
        </p:txBody>
      </p:sp>
      <p:sp>
        <p:nvSpPr>
          <p:cNvPr id="485" name="Google Shape;485;p5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486" name="Google Shape;486;p54"/>
          <p:cNvSpPr txBox="1"/>
          <p:nvPr/>
        </p:nvSpPr>
        <p:spPr>
          <a:xfrm>
            <a:off x="767975" y="1380575"/>
            <a:ext cx="10509600" cy="1443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= 5; // Assign 5 to x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 //5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var x;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// Declare x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hoisting</a:t>
            </a:r>
            <a:endParaRPr/>
          </a:p>
        </p:txBody>
      </p:sp>
      <p:sp>
        <p:nvSpPr>
          <p:cNvPr id="493" name="Google Shape;493;p5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Initializations are Not Hoisted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only hoists declarations, not initializations.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600"/>
              </a:spcAft>
              <a:buNone/>
            </a:pP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hoisting</a:t>
            </a:r>
            <a:endParaRPr/>
          </a:p>
        </p:txBody>
      </p:sp>
      <p:sp>
        <p:nvSpPr>
          <p:cNvPr id="495" name="Google Shape;495;p5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02" name="Google Shape;502;p5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hoisting</a:t>
            </a:r>
            <a:endParaRPr/>
          </a:p>
        </p:txBody>
      </p:sp>
      <p:sp>
        <p:nvSpPr>
          <p:cNvPr id="503" name="Google Shape;503;p5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504" name="Google Shape;504;p56"/>
          <p:cNvSpPr txBox="1"/>
          <p:nvPr/>
        </p:nvSpPr>
        <p:spPr>
          <a:xfrm>
            <a:off x="767975" y="1380575"/>
            <a:ext cx="10509600" cy="1770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x = 5; // Initialize x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y = 7; // Initialize y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console.log(x);//5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console.log(y);//7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56"/>
          <p:cNvSpPr txBox="1"/>
          <p:nvPr/>
        </p:nvSpPr>
        <p:spPr>
          <a:xfrm>
            <a:off x="767975" y="3663700"/>
            <a:ext cx="10509600" cy="1770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x = 5; // Initialize x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console.log(x);//5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console.log(y);//</a:t>
            </a:r>
            <a:r>
              <a:rPr lang="en-US" sz="18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undefined</a:t>
            </a:r>
            <a:endParaRPr sz="1800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y = 7; // Initialize y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Declare Your Variables At the Top !</a:t>
            </a:r>
            <a:endParaRPr sz="18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Hoisting is (to many developers) an unknown or overlooked behavior of JavaScript.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If a developer doesn't understand hoisting, programs may contain bugs (errors).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To avoid bugs, always declare all variables at the beginning of every scope.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Since this is how JavaScript interprets the code, it is always a good rule.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5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3" name="Google Shape;513;p5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20" name="Google Shape;520;p5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hoisting</a:t>
            </a:r>
            <a:endParaRPr/>
          </a:p>
        </p:txBody>
      </p:sp>
      <p:sp>
        <p:nvSpPr>
          <p:cNvPr id="521" name="Google Shape;521;p5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522" name="Google Shape;522;p58"/>
          <p:cNvSpPr txBox="1"/>
          <p:nvPr/>
        </p:nvSpPr>
        <p:spPr>
          <a:xfrm>
            <a:off x="767975" y="1380575"/>
            <a:ext cx="10509600" cy="1770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x = 5, y = 7; // Initialize x, y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console.log(x);//5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console.log(y);//7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3" name="Google Shape;523;p58"/>
          <p:cNvSpPr txBox="1"/>
          <p:nvPr/>
        </p:nvSpPr>
        <p:spPr>
          <a:xfrm>
            <a:off x="767975" y="3663700"/>
            <a:ext cx="10509600" cy="2619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x, y; // declare x, y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= 5; // assign value to x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 = 7; // assign value to x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console.log(x);//5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console.log(y);//7</a:t>
            </a:r>
            <a:endParaRPr sz="1800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1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43" name="Google Shape;543;p6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544" name="Google Shape;544;p61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1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1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/>
        </p:nvSpPr>
        <p:spPr>
          <a:xfrm>
            <a:off x="4529550" y="2221075"/>
            <a:ext cx="31329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Projects</a:t>
            </a:r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One man task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stress is on logic 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Solved using only JavaScript and jQuery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solution should work with different input data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Using GitHub during development will be a must.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projects</a:t>
            </a:r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/>
        </p:nvSpPr>
        <p:spPr>
          <a:xfrm>
            <a:off x="4529550" y="2221075"/>
            <a:ext cx="31329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9" descr="javascrip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425" y="832475"/>
            <a:ext cx="11427150" cy="43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/>
        </p:nvSpPr>
        <p:spPr>
          <a:xfrm>
            <a:off x="4327050" y="2338875"/>
            <a:ext cx="3537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Development Tools</a:t>
            </a:r>
            <a:endParaRPr sz="3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/>
        </p:nvSpPr>
        <p:spPr>
          <a:xfrm>
            <a:off x="4327050" y="1922625"/>
            <a:ext cx="3537900" cy="13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What can/not/ JavaScript Do?</a:t>
            </a:r>
            <a:endParaRPr sz="3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1789</Words>
  <Application>Microsoft Office PowerPoint</Application>
  <PresentationFormat>Widescreen</PresentationFormat>
  <Paragraphs>479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Consolas</vt:lpstr>
      <vt:lpstr>Calibri</vt:lpstr>
      <vt:lpstr>Noto Sans Symbols</vt:lpstr>
      <vt:lpstr>Arial</vt:lpstr>
      <vt:lpstr>Roboto</vt:lpstr>
      <vt:lpstr>1_SoftUni3_1</vt:lpstr>
      <vt:lpstr>JavaScript  intro  </vt:lpstr>
      <vt:lpstr>Table of Contents</vt:lpstr>
      <vt:lpstr>PowerPoint Presentation</vt:lpstr>
      <vt:lpstr>resources</vt:lpstr>
      <vt:lpstr>PowerPoint Presentation</vt:lpstr>
      <vt:lpstr>projects</vt:lpstr>
      <vt:lpstr>PowerPoint Presentation</vt:lpstr>
      <vt:lpstr>PowerPoint Presentation</vt:lpstr>
      <vt:lpstr>PowerPoint Presentation</vt:lpstr>
      <vt:lpstr>What can/not/ JavaScript Do?</vt:lpstr>
      <vt:lpstr>What can/not/ JavaScript Do?</vt:lpstr>
      <vt:lpstr>PowerPoint Presentation</vt:lpstr>
      <vt:lpstr>JavaScript in time</vt:lpstr>
      <vt:lpstr>PowerPoint Presentation</vt:lpstr>
      <vt:lpstr>How to add JS to ….</vt:lpstr>
      <vt:lpstr>Saving uploaded file</vt:lpstr>
      <vt:lpstr>Saving uploaded file</vt:lpstr>
      <vt:lpstr>PowerPoint Presentation</vt:lpstr>
      <vt:lpstr>Remember</vt:lpstr>
      <vt:lpstr>Remember</vt:lpstr>
      <vt:lpstr>Remember</vt:lpstr>
      <vt:lpstr>Remember</vt:lpstr>
      <vt:lpstr>Remember</vt:lpstr>
      <vt:lpstr>Remember</vt:lpstr>
      <vt:lpstr>Syntax</vt:lpstr>
      <vt:lpstr>Remember</vt:lpstr>
      <vt:lpstr>PowerPoint Presentation</vt:lpstr>
      <vt:lpstr>JS variables</vt:lpstr>
      <vt:lpstr>JS variables</vt:lpstr>
      <vt:lpstr>PowerPoint Presentation</vt:lpstr>
      <vt:lpstr>Remember</vt:lpstr>
      <vt:lpstr>Remember</vt:lpstr>
      <vt:lpstr>Remember</vt:lpstr>
      <vt:lpstr>JS syntax - operators</vt:lpstr>
      <vt:lpstr>JS syntax - operators</vt:lpstr>
      <vt:lpstr>Remember</vt:lpstr>
      <vt:lpstr>JS syntax - operators</vt:lpstr>
      <vt:lpstr>Remember</vt:lpstr>
      <vt:lpstr>JS syntax - typeof( var )</vt:lpstr>
      <vt:lpstr>PowerPoint Presentation</vt:lpstr>
      <vt:lpstr>hoisting</vt:lpstr>
      <vt:lpstr>JS syntax - hoisting</vt:lpstr>
      <vt:lpstr>hoisting</vt:lpstr>
      <vt:lpstr>JS syntax - hoisting</vt:lpstr>
      <vt:lpstr>Remember</vt:lpstr>
      <vt:lpstr>JS syntax - hoisting</vt:lpstr>
      <vt:lpstr>PowerPoint Presentation</vt:lpstr>
      <vt:lpstr>PowerPoint Presentation</vt:lpstr>
      <vt:lpstr>Trainings @ Vratsa 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 intro</dc:title>
  <dc:creator>Milena</dc:creator>
  <cp:lastModifiedBy>admin</cp:lastModifiedBy>
  <cp:revision>3</cp:revision>
  <dcterms:modified xsi:type="dcterms:W3CDTF">2021-05-09T16:00:39Z</dcterms:modified>
</cp:coreProperties>
</file>